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8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5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A885AC-2398-420A-AA9B-9AF6CD950A4D}"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ru-RU"/>
        </a:p>
      </dgm:t>
    </dgm:pt>
    <dgm:pt modelId="{DECF0957-16AC-42A5-A11E-7B926F2FB09A}">
      <dgm:prSet phldrT="[Текст]" custT="1"/>
      <dgm:spPr/>
      <dgm:t>
        <a:bodyPr/>
        <a:lstStyle/>
        <a:p>
          <a:r>
            <a:rPr lang="ru-RU" sz="1800" dirty="0" err="1">
              <a:solidFill>
                <a:schemeClr val="tx1"/>
              </a:solidFill>
              <a:latin typeface="Times New Roman" pitchFamily="18" charset="0"/>
              <a:cs typeface="Times New Roman" pitchFamily="18" charset="0"/>
            </a:rPr>
            <a:t>Егер</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қақтығыстар</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негізделген</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шешімдерді</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қабылдауға</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және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қарым-қатынастарды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дамытуға</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ықпал</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етсе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онда</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олар</a:t>
          </a:r>
          <a:r>
            <a:rPr lang="ru-RU" sz="1800"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функционалды</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конструктивті</a:t>
          </a:r>
          <a:r>
            <a:rPr lang="ru-RU" sz="1800" b="1"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деп</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аталады</a:t>
          </a:r>
          <a:r>
            <a:rPr lang="ru-RU" sz="1800" dirty="0">
              <a:solidFill>
                <a:schemeClr val="tx1"/>
              </a:solidFill>
              <a:latin typeface="Times New Roman" pitchFamily="18" charset="0"/>
              <a:cs typeface="Times New Roman" pitchFamily="18" charset="0"/>
            </a:rPr>
            <a:t>.</a:t>
          </a:r>
        </a:p>
      </dgm:t>
    </dgm:pt>
    <dgm:pt modelId="{A45C8A86-8889-41AA-B30F-BD9873953B31}" type="parTrans" cxnId="{EDF24FB7-2BBE-4029-923B-681726754F81}">
      <dgm:prSet/>
      <dgm:spPr/>
      <dgm:t>
        <a:bodyPr/>
        <a:lstStyle/>
        <a:p>
          <a:endParaRPr lang="ru-RU"/>
        </a:p>
      </dgm:t>
    </dgm:pt>
    <dgm:pt modelId="{70CC11A2-B743-44EC-8B9C-5FCA6F2E2237}" type="sibTrans" cxnId="{EDF24FB7-2BBE-4029-923B-681726754F81}">
      <dgm:prSet/>
      <dgm:spPr/>
      <dgm:t>
        <a:bodyPr/>
        <a:lstStyle/>
        <a:p>
          <a:endParaRPr lang="ru-RU"/>
        </a:p>
      </dgm:t>
    </dgm:pt>
    <dgm:pt modelId="{0F8D5242-8826-47F3-BED6-96D30D9924CD}">
      <dgm:prSet phldrT="[Текст]"/>
      <dgm:spPr/>
      <dgm:t>
        <a:bodyPr/>
        <a:lstStyle/>
        <a:p>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қарым-қатынас</a:t>
          </a:r>
          <a:r>
            <a:rPr lang="ru-RU" dirty="0">
              <a:solidFill>
                <a:schemeClr val="tx1"/>
              </a:solidFill>
              <a:latin typeface="Times New Roman" pitchFamily="18" charset="0"/>
              <a:cs typeface="Times New Roman" pitchFamily="18" charset="0"/>
            </a:rPr>
            <a:t> пен </a:t>
          </a:r>
          <a:r>
            <a:rPr lang="ru-RU" dirty="0" err="1">
              <a:solidFill>
                <a:schemeClr val="tx1"/>
              </a:solidFill>
              <a:latin typeface="Times New Roman" pitchFamily="18" charset="0"/>
              <a:cs typeface="Times New Roman" pitchFamily="18" charset="0"/>
            </a:rPr>
            <a:t>шешім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қабылдауға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кедергі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келтіретін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қақтығыстар</a:t>
          </a:r>
          <a:r>
            <a:rPr lang="ru-RU"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дисфункционалды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деструктивті</a:t>
          </a:r>
          <a:r>
            <a:rPr lang="ru-RU" b="1" dirty="0">
              <a:solidFill>
                <a:schemeClr val="tx1"/>
              </a:solidFill>
              <a:latin typeface="Times New Roman" pitchFamily="18" charset="0"/>
              <a:cs typeface="Times New Roman" pitchFamily="18" charset="0"/>
            </a:rPr>
            <a:t>)</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аталады</a:t>
          </a:r>
          <a:r>
            <a:rPr lang="ru-RU" dirty="0">
              <a:solidFill>
                <a:schemeClr val="tx1"/>
              </a:solidFill>
              <a:latin typeface="Times New Roman" pitchFamily="18" charset="0"/>
              <a:cs typeface="Times New Roman" pitchFamily="18" charset="0"/>
            </a:rPr>
            <a:t>.</a:t>
          </a:r>
          <a:r>
            <a:rPr lang="ru-RU" dirty="0"/>
            <a:t>
</a:t>
          </a:r>
        </a:p>
      </dgm:t>
    </dgm:pt>
    <dgm:pt modelId="{1D6F0343-2B4D-46CC-9CE5-E4D6F6A266CB}" type="parTrans" cxnId="{3037F42F-C60C-48B5-8874-E16D4E030D4D}">
      <dgm:prSet/>
      <dgm:spPr/>
      <dgm:t>
        <a:bodyPr/>
        <a:lstStyle/>
        <a:p>
          <a:endParaRPr lang="ru-RU"/>
        </a:p>
      </dgm:t>
    </dgm:pt>
    <dgm:pt modelId="{981705C7-7643-4EB7-AC2B-0B56BB6892B2}" type="sibTrans" cxnId="{3037F42F-C60C-48B5-8874-E16D4E030D4D}">
      <dgm:prSet/>
      <dgm:spPr/>
      <dgm:t>
        <a:bodyPr/>
        <a:lstStyle/>
        <a:p>
          <a:endParaRPr lang="ru-RU"/>
        </a:p>
      </dgm:t>
    </dgm:pt>
    <dgm:pt modelId="{C0D55924-617F-43D6-8E33-C50EF16DE3B6}" type="pres">
      <dgm:prSet presAssocID="{2FA885AC-2398-420A-AA9B-9AF6CD950A4D}" presName="diagram" presStyleCnt="0">
        <dgm:presLayoutVars>
          <dgm:dir/>
          <dgm:resizeHandles val="exact"/>
        </dgm:presLayoutVars>
      </dgm:prSet>
      <dgm:spPr/>
      <dgm:t>
        <a:bodyPr/>
        <a:lstStyle/>
        <a:p>
          <a:endParaRPr lang="ru-RU"/>
        </a:p>
      </dgm:t>
    </dgm:pt>
    <dgm:pt modelId="{9C3BC0F0-C20C-4642-B576-6FFB4CE0561E}" type="pres">
      <dgm:prSet presAssocID="{DECF0957-16AC-42A5-A11E-7B926F2FB09A}" presName="node" presStyleLbl="node1" presStyleIdx="0" presStyleCnt="2">
        <dgm:presLayoutVars>
          <dgm:bulletEnabled val="1"/>
        </dgm:presLayoutVars>
      </dgm:prSet>
      <dgm:spPr/>
      <dgm:t>
        <a:bodyPr/>
        <a:lstStyle/>
        <a:p>
          <a:endParaRPr lang="ru-RU"/>
        </a:p>
      </dgm:t>
    </dgm:pt>
    <dgm:pt modelId="{76EFB903-1E78-4079-96C4-97DD6E3B7437}" type="pres">
      <dgm:prSet presAssocID="{70CC11A2-B743-44EC-8B9C-5FCA6F2E2237}" presName="sibTrans" presStyleLbl="sibTrans2D1" presStyleIdx="0" presStyleCnt="1"/>
      <dgm:spPr/>
      <dgm:t>
        <a:bodyPr/>
        <a:lstStyle/>
        <a:p>
          <a:endParaRPr lang="ru-RU"/>
        </a:p>
      </dgm:t>
    </dgm:pt>
    <dgm:pt modelId="{D430E598-9039-4E0B-9A5E-32F03438C4DB}" type="pres">
      <dgm:prSet presAssocID="{70CC11A2-B743-44EC-8B9C-5FCA6F2E2237}" presName="connectorText" presStyleLbl="sibTrans2D1" presStyleIdx="0" presStyleCnt="1"/>
      <dgm:spPr/>
      <dgm:t>
        <a:bodyPr/>
        <a:lstStyle/>
        <a:p>
          <a:endParaRPr lang="ru-RU"/>
        </a:p>
      </dgm:t>
    </dgm:pt>
    <dgm:pt modelId="{49CF2E6F-9FD7-4752-AE44-F1FF0D2D04D2}" type="pres">
      <dgm:prSet presAssocID="{0F8D5242-8826-47F3-BED6-96D30D9924CD}" presName="node" presStyleLbl="node1" presStyleIdx="1" presStyleCnt="2">
        <dgm:presLayoutVars>
          <dgm:bulletEnabled val="1"/>
        </dgm:presLayoutVars>
      </dgm:prSet>
      <dgm:spPr/>
      <dgm:t>
        <a:bodyPr/>
        <a:lstStyle/>
        <a:p>
          <a:endParaRPr lang="ru-RU"/>
        </a:p>
      </dgm:t>
    </dgm:pt>
  </dgm:ptLst>
  <dgm:cxnLst>
    <dgm:cxn modelId="{7F3F2E91-92BF-42EF-823E-7A59A96F8AC9}" type="presOf" srcId="{2FA885AC-2398-420A-AA9B-9AF6CD950A4D}" destId="{C0D55924-617F-43D6-8E33-C50EF16DE3B6}" srcOrd="0" destOrd="0" presId="urn:microsoft.com/office/officeart/2005/8/layout/process5"/>
    <dgm:cxn modelId="{67AB5AC3-F2A4-4A61-82F3-F3FB351B1564}" type="presOf" srcId="{DECF0957-16AC-42A5-A11E-7B926F2FB09A}" destId="{9C3BC0F0-C20C-4642-B576-6FFB4CE0561E}" srcOrd="0" destOrd="0" presId="urn:microsoft.com/office/officeart/2005/8/layout/process5"/>
    <dgm:cxn modelId="{EDF24FB7-2BBE-4029-923B-681726754F81}" srcId="{2FA885AC-2398-420A-AA9B-9AF6CD950A4D}" destId="{DECF0957-16AC-42A5-A11E-7B926F2FB09A}" srcOrd="0" destOrd="0" parTransId="{A45C8A86-8889-41AA-B30F-BD9873953B31}" sibTransId="{70CC11A2-B743-44EC-8B9C-5FCA6F2E2237}"/>
    <dgm:cxn modelId="{C2C6BE92-DB46-4CE8-9769-CB9052476896}" type="presOf" srcId="{70CC11A2-B743-44EC-8B9C-5FCA6F2E2237}" destId="{D430E598-9039-4E0B-9A5E-32F03438C4DB}" srcOrd="1" destOrd="0" presId="urn:microsoft.com/office/officeart/2005/8/layout/process5"/>
    <dgm:cxn modelId="{C63FF160-C2FE-4A5F-A85F-483AA9A59CD3}" type="presOf" srcId="{0F8D5242-8826-47F3-BED6-96D30D9924CD}" destId="{49CF2E6F-9FD7-4752-AE44-F1FF0D2D04D2}" srcOrd="0" destOrd="0" presId="urn:microsoft.com/office/officeart/2005/8/layout/process5"/>
    <dgm:cxn modelId="{3037F42F-C60C-48B5-8874-E16D4E030D4D}" srcId="{2FA885AC-2398-420A-AA9B-9AF6CD950A4D}" destId="{0F8D5242-8826-47F3-BED6-96D30D9924CD}" srcOrd="1" destOrd="0" parTransId="{1D6F0343-2B4D-46CC-9CE5-E4D6F6A266CB}" sibTransId="{981705C7-7643-4EB7-AC2B-0B56BB6892B2}"/>
    <dgm:cxn modelId="{50978242-0FF1-48DE-955F-252F5D236A6E}" type="presOf" srcId="{70CC11A2-B743-44EC-8B9C-5FCA6F2E2237}" destId="{76EFB903-1E78-4079-96C4-97DD6E3B7437}" srcOrd="0" destOrd="0" presId="urn:microsoft.com/office/officeart/2005/8/layout/process5"/>
    <dgm:cxn modelId="{8C6FD4E0-36FD-4826-934F-6B68CF8F66BC}" type="presParOf" srcId="{C0D55924-617F-43D6-8E33-C50EF16DE3B6}" destId="{9C3BC0F0-C20C-4642-B576-6FFB4CE0561E}" srcOrd="0" destOrd="0" presId="urn:microsoft.com/office/officeart/2005/8/layout/process5"/>
    <dgm:cxn modelId="{8936D172-5D2D-4151-A3EB-0D075674C50B}" type="presParOf" srcId="{C0D55924-617F-43D6-8E33-C50EF16DE3B6}" destId="{76EFB903-1E78-4079-96C4-97DD6E3B7437}" srcOrd="1" destOrd="0" presId="urn:microsoft.com/office/officeart/2005/8/layout/process5"/>
    <dgm:cxn modelId="{94A9B762-1835-4163-90D3-24DDA7170311}" type="presParOf" srcId="{76EFB903-1E78-4079-96C4-97DD6E3B7437}" destId="{D430E598-9039-4E0B-9A5E-32F03438C4DB}" srcOrd="0" destOrd="0" presId="urn:microsoft.com/office/officeart/2005/8/layout/process5"/>
    <dgm:cxn modelId="{3E0569BB-75D7-4C1F-B29C-CA9482206F27}" type="presParOf" srcId="{C0D55924-617F-43D6-8E33-C50EF16DE3B6}" destId="{49CF2E6F-9FD7-4752-AE44-F1FF0D2D04D2}" srcOrd="2" destOrd="0" presId="urn:microsoft.com/office/officeart/2005/8/layout/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CFCCCE-7192-4E5E-B251-9B3024F50313}" type="doc">
      <dgm:prSet loTypeId="urn:microsoft.com/office/officeart/2005/8/layout/radial4#1" loCatId="relationship" qsTypeId="urn:microsoft.com/office/officeart/2005/8/quickstyle/3d2#2" qsCatId="3D" csTypeId="urn:microsoft.com/office/officeart/2005/8/colors/accent0_2" csCatId="mainScheme" phldr="1"/>
      <dgm:spPr/>
      <dgm:t>
        <a:bodyPr/>
        <a:lstStyle/>
        <a:p>
          <a:endParaRPr lang="ru-RU"/>
        </a:p>
      </dgm:t>
    </dgm:pt>
    <dgm:pt modelId="{239B53B2-5A1A-4421-A532-380CABAA1DDA}">
      <dgm:prSet phldrT="[Текст]"/>
      <dgm:spPr/>
      <dgm:t>
        <a:bodyPr/>
        <a:lstStyle/>
        <a:p>
          <a:r>
            <a:rPr lang="ru-RU" b="1" dirty="0" err="1">
              <a:latin typeface="Times New Roman" pitchFamily="18" charset="0"/>
              <a:cs typeface="Times New Roman" pitchFamily="18" charset="0"/>
            </a:rPr>
            <a:t>Реалистік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қақтығыстар</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қанағаттандырмаудан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пікірі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әділетсіз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артықшылықтарды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бөлуден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туындайды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a:t>
          </a:r>
        </a:p>
      </dgm:t>
    </dgm:pt>
    <dgm:pt modelId="{BC1B7C23-54FC-4E31-BAB6-25D0B09C7558}" type="parTrans" cxnId="{99B9BF73-8EB8-487D-9C19-4656356C366F}">
      <dgm:prSet/>
      <dgm:spPr/>
      <dgm:t>
        <a:bodyPr/>
        <a:lstStyle/>
        <a:p>
          <a:endParaRPr lang="ru-RU"/>
        </a:p>
      </dgm:t>
    </dgm:pt>
    <dgm:pt modelId="{FDA4B710-4A8D-46BD-BB36-F1DE6A2A8DE0}" type="sibTrans" cxnId="{99B9BF73-8EB8-487D-9C19-4656356C366F}">
      <dgm:prSet/>
      <dgm:spPr/>
      <dgm:t>
        <a:bodyPr/>
        <a:lstStyle/>
        <a:p>
          <a:endParaRPr lang="ru-RU"/>
        </a:p>
      </dgm:t>
    </dgm:pt>
    <dgm:pt modelId="{CEAFF29A-C6A0-4BA5-8EC9-6840C053E63F}">
      <dgm:prSet phldrT="[Текст]"/>
      <dgm:spPr/>
      <dgm:t>
        <a:bodyPr/>
        <a:lstStyle/>
        <a:p>
          <a:r>
            <a:rPr lang="ru-RU" b="1" dirty="0" err="1">
              <a:latin typeface="Times New Roman" pitchFamily="18" charset="0"/>
              <a:cs typeface="Times New Roman" pitchFamily="18" charset="0"/>
            </a:rPr>
            <a:t>Шынайы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емес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қақтығыстар </a:t>
          </a:r>
          <a:r>
            <a:rPr lang="ru-RU" dirty="0" err="1">
              <a:latin typeface="Times New Roman" pitchFamily="18" charset="0"/>
              <a:cs typeface="Times New Roman" pitchFamily="18" charset="0"/>
            </a:rPr>
            <a:t>өздерінің мақсаты 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 жағымсыз эмоциялардың, реніштің, дұшпандықтың ашық көрінісі 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 мұнда өткір конфликттік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 әрекеттесу 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алдына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айналады</a:t>
          </a:r>
          <a:r>
            <a:rPr lang="ru-RU" dirty="0">
              <a:latin typeface="Times New Roman" pitchFamily="18" charset="0"/>
              <a:cs typeface="Times New Roman" pitchFamily="18" charset="0"/>
            </a:rPr>
            <a:t>.</a:t>
          </a:r>
        </a:p>
      </dgm:t>
    </dgm:pt>
    <dgm:pt modelId="{32BD015E-C929-4E91-8E39-3EB1423EA8EC}" type="parTrans" cxnId="{3BA9A7E4-7EE4-434D-917B-6E4B09D41C65}">
      <dgm:prSet/>
      <dgm:spPr/>
      <dgm:t>
        <a:bodyPr/>
        <a:lstStyle/>
        <a:p>
          <a:endParaRPr lang="ru-RU"/>
        </a:p>
      </dgm:t>
    </dgm:pt>
    <dgm:pt modelId="{2692BC9A-1462-46AB-9655-F8697C3EC7CD}" type="sibTrans" cxnId="{3BA9A7E4-7EE4-434D-917B-6E4B09D41C65}">
      <dgm:prSet/>
      <dgm:spPr/>
      <dgm:t>
        <a:bodyPr/>
        <a:lstStyle/>
        <a:p>
          <a:endParaRPr lang="ru-RU"/>
        </a:p>
      </dgm:t>
    </dgm:pt>
    <dgm:pt modelId="{870A69FA-57D6-4B4D-87D4-FAD9EC61FD8E}">
      <dgm:prSet phldrT="[Текст]" custT="1"/>
      <dgm:spPr/>
      <dgm:t>
        <a:bodyPr/>
        <a:lstStyle/>
        <a:p>
          <a:endParaRPr lang="ru-RU" sz="1200" b="1" dirty="0">
            <a:latin typeface="Times New Roman" pitchFamily="18" charset="0"/>
            <a:cs typeface="Times New Roman" pitchFamily="18" charset="0"/>
          </a:endParaRPr>
        </a:p>
        <a:p>
          <a:endParaRPr lang="ru-RU" sz="1200" b="1" dirty="0">
            <a:latin typeface="Times New Roman" pitchFamily="18" charset="0"/>
            <a:cs typeface="Times New Roman" pitchFamily="18" charset="0"/>
          </a:endParaRPr>
        </a:p>
        <a:p>
          <a:r>
            <a:rPr lang="ru-RU" sz="1200" b="1" dirty="0" err="1">
              <a:latin typeface="Times New Roman" pitchFamily="18" charset="0"/>
              <a:cs typeface="Times New Roman" pitchFamily="18" charset="0"/>
            </a:rPr>
            <a:t>Тұлға ішілік</a:t>
          </a:r>
          <a:r>
            <a:rPr lang="ru-RU" sz="1200" b="1" dirty="0">
              <a:latin typeface="Times New Roman" pitchFamily="18" charset="0"/>
              <a:cs typeface="Times New Roman" pitchFamily="18" charset="0"/>
            </a:rPr>
            <a:t> </a:t>
          </a:r>
          <a:r>
            <a:rPr lang="ru-RU" sz="1200" b="1" dirty="0" err="1">
              <a:latin typeface="Times New Roman" pitchFamily="18" charset="0"/>
              <a:cs typeface="Times New Roman" pitchFamily="18" charset="0"/>
            </a:rPr>
            <a:t>жанжал</a:t>
          </a:r>
          <a:r>
            <a:rPr lang="ru-RU" sz="1200" b="1"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бұл</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түрі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біздің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анықтамамызға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толық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сәйкес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келмейді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Мұнда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тараптары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адамдар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емес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көбінесе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жеке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адамның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ішкі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дүниесінің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әртүрлі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психологиялық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факторлары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болып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көрінетін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немесе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үйлеспейтін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қажеттіліктер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мотивтер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құндылықтар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сезімдер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және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т.б</a:t>
          </a:r>
          <a:r>
            <a:rPr lang="ru-RU" sz="1200" dirty="0">
              <a:latin typeface="Times New Roman" pitchFamily="18" charset="0"/>
              <a:cs typeface="Times New Roman" pitchFamily="18" charset="0"/>
            </a:rPr>
            <a:t>.</a:t>
          </a:r>
        </a:p>
      </dgm:t>
    </dgm:pt>
    <dgm:pt modelId="{75788E37-22D6-4C7F-9C6E-9B01D3F5594C}" type="parTrans" cxnId="{FABE4F65-F052-4B43-B757-06BCD49FD895}">
      <dgm:prSet/>
      <dgm:spPr/>
      <dgm:t>
        <a:bodyPr/>
        <a:lstStyle/>
        <a:p>
          <a:endParaRPr lang="ru-RU"/>
        </a:p>
      </dgm:t>
    </dgm:pt>
    <dgm:pt modelId="{A3767CC9-4D65-44D6-81BC-ED036978966E}" type="sibTrans" cxnId="{FABE4F65-F052-4B43-B757-06BCD49FD895}">
      <dgm:prSet/>
      <dgm:spPr/>
      <dgm:t>
        <a:bodyPr/>
        <a:lstStyle/>
        <a:p>
          <a:endParaRPr lang="ru-RU"/>
        </a:p>
      </dgm:t>
    </dgm:pt>
    <dgm:pt modelId="{098927E9-72AB-47FA-83B8-354E56B5EB2D}" type="pres">
      <dgm:prSet presAssocID="{40CFCCCE-7192-4E5E-B251-9B3024F50313}" presName="cycle" presStyleCnt="0">
        <dgm:presLayoutVars>
          <dgm:chMax val="1"/>
          <dgm:dir/>
          <dgm:animLvl val="ctr"/>
          <dgm:resizeHandles val="exact"/>
        </dgm:presLayoutVars>
      </dgm:prSet>
      <dgm:spPr/>
      <dgm:t>
        <a:bodyPr/>
        <a:lstStyle/>
        <a:p>
          <a:endParaRPr lang="ru-RU"/>
        </a:p>
      </dgm:t>
    </dgm:pt>
    <dgm:pt modelId="{73949FB0-9504-454B-A14E-FF4194F20746}" type="pres">
      <dgm:prSet presAssocID="{239B53B2-5A1A-4421-A532-380CABAA1DDA}" presName="centerShape" presStyleLbl="node0" presStyleIdx="0" presStyleCnt="1"/>
      <dgm:spPr/>
      <dgm:t>
        <a:bodyPr/>
        <a:lstStyle/>
        <a:p>
          <a:endParaRPr lang="ru-RU"/>
        </a:p>
      </dgm:t>
    </dgm:pt>
    <dgm:pt modelId="{7C7861F4-9D71-4766-B90C-4FC474D06A9E}" type="pres">
      <dgm:prSet presAssocID="{32BD015E-C929-4E91-8E39-3EB1423EA8EC}" presName="parTrans" presStyleLbl="bgSibTrans2D1" presStyleIdx="0" presStyleCnt="2"/>
      <dgm:spPr/>
      <dgm:t>
        <a:bodyPr/>
        <a:lstStyle/>
        <a:p>
          <a:endParaRPr lang="ru-RU"/>
        </a:p>
      </dgm:t>
    </dgm:pt>
    <dgm:pt modelId="{073C0A49-5D12-4054-98A1-7A15EAFF186A}" type="pres">
      <dgm:prSet presAssocID="{CEAFF29A-C6A0-4BA5-8EC9-6840C053E63F}" presName="node" presStyleLbl="node1" presStyleIdx="0" presStyleCnt="2">
        <dgm:presLayoutVars>
          <dgm:bulletEnabled val="1"/>
        </dgm:presLayoutVars>
      </dgm:prSet>
      <dgm:spPr/>
      <dgm:t>
        <a:bodyPr/>
        <a:lstStyle/>
        <a:p>
          <a:endParaRPr lang="ru-RU"/>
        </a:p>
      </dgm:t>
    </dgm:pt>
    <dgm:pt modelId="{59687006-5FC2-40C9-A4CE-0DEECBF44501}" type="pres">
      <dgm:prSet presAssocID="{75788E37-22D6-4C7F-9C6E-9B01D3F5594C}" presName="parTrans" presStyleLbl="bgSibTrans2D1" presStyleIdx="1" presStyleCnt="2"/>
      <dgm:spPr/>
      <dgm:t>
        <a:bodyPr/>
        <a:lstStyle/>
        <a:p>
          <a:endParaRPr lang="ru-RU"/>
        </a:p>
      </dgm:t>
    </dgm:pt>
    <dgm:pt modelId="{6C67BC38-7D6C-4BD9-B4F4-1112151DD860}" type="pres">
      <dgm:prSet presAssocID="{870A69FA-57D6-4B4D-87D4-FAD9EC61FD8E}" presName="node" presStyleLbl="node1" presStyleIdx="1" presStyleCnt="2" custScaleY="181399">
        <dgm:presLayoutVars>
          <dgm:bulletEnabled val="1"/>
        </dgm:presLayoutVars>
      </dgm:prSet>
      <dgm:spPr/>
      <dgm:t>
        <a:bodyPr/>
        <a:lstStyle/>
        <a:p>
          <a:endParaRPr lang="ru-RU"/>
        </a:p>
      </dgm:t>
    </dgm:pt>
  </dgm:ptLst>
  <dgm:cxnLst>
    <dgm:cxn modelId="{3BA9A7E4-7EE4-434D-917B-6E4B09D41C65}" srcId="{239B53B2-5A1A-4421-A532-380CABAA1DDA}" destId="{CEAFF29A-C6A0-4BA5-8EC9-6840C053E63F}" srcOrd="0" destOrd="0" parTransId="{32BD015E-C929-4E91-8E39-3EB1423EA8EC}" sibTransId="{2692BC9A-1462-46AB-9655-F8697C3EC7CD}"/>
    <dgm:cxn modelId="{4DCF63A0-8DAC-4331-88E1-799B3BF9E98D}" type="presOf" srcId="{75788E37-22D6-4C7F-9C6E-9B01D3F5594C}" destId="{59687006-5FC2-40C9-A4CE-0DEECBF44501}" srcOrd="0" destOrd="0" presId="urn:microsoft.com/office/officeart/2005/8/layout/radial4#1"/>
    <dgm:cxn modelId="{AEF9E318-8020-45D6-8C2D-169FE862A1BC}" type="presOf" srcId="{870A69FA-57D6-4B4D-87D4-FAD9EC61FD8E}" destId="{6C67BC38-7D6C-4BD9-B4F4-1112151DD860}" srcOrd="0" destOrd="0" presId="urn:microsoft.com/office/officeart/2005/8/layout/radial4#1"/>
    <dgm:cxn modelId="{23A68FE2-9AE4-44C5-A2F1-AA90AF42C28C}" type="presOf" srcId="{32BD015E-C929-4E91-8E39-3EB1423EA8EC}" destId="{7C7861F4-9D71-4766-B90C-4FC474D06A9E}" srcOrd="0" destOrd="0" presId="urn:microsoft.com/office/officeart/2005/8/layout/radial4#1"/>
    <dgm:cxn modelId="{FABE4F65-F052-4B43-B757-06BCD49FD895}" srcId="{239B53B2-5A1A-4421-A532-380CABAA1DDA}" destId="{870A69FA-57D6-4B4D-87D4-FAD9EC61FD8E}" srcOrd="1" destOrd="0" parTransId="{75788E37-22D6-4C7F-9C6E-9B01D3F5594C}" sibTransId="{A3767CC9-4D65-44D6-81BC-ED036978966E}"/>
    <dgm:cxn modelId="{B7490119-0B8B-4FCA-BCA7-743241ACFA23}" type="presOf" srcId="{CEAFF29A-C6A0-4BA5-8EC9-6840C053E63F}" destId="{073C0A49-5D12-4054-98A1-7A15EAFF186A}" srcOrd="0" destOrd="0" presId="urn:microsoft.com/office/officeart/2005/8/layout/radial4#1"/>
    <dgm:cxn modelId="{EF0DB85F-AAA5-48E2-986D-CCDA10D2345E}" type="presOf" srcId="{40CFCCCE-7192-4E5E-B251-9B3024F50313}" destId="{098927E9-72AB-47FA-83B8-354E56B5EB2D}" srcOrd="0" destOrd="0" presId="urn:microsoft.com/office/officeart/2005/8/layout/radial4#1"/>
    <dgm:cxn modelId="{99B9BF73-8EB8-487D-9C19-4656356C366F}" srcId="{40CFCCCE-7192-4E5E-B251-9B3024F50313}" destId="{239B53B2-5A1A-4421-A532-380CABAA1DDA}" srcOrd="0" destOrd="0" parTransId="{BC1B7C23-54FC-4E31-BAB6-25D0B09C7558}" sibTransId="{FDA4B710-4A8D-46BD-BB36-F1DE6A2A8DE0}"/>
    <dgm:cxn modelId="{48FA5551-C44D-415D-8801-695017001583}" type="presOf" srcId="{239B53B2-5A1A-4421-A532-380CABAA1DDA}" destId="{73949FB0-9504-454B-A14E-FF4194F20746}" srcOrd="0" destOrd="0" presId="urn:microsoft.com/office/officeart/2005/8/layout/radial4#1"/>
    <dgm:cxn modelId="{CEE580CE-073A-48F6-8E24-E67757CD1B3D}" type="presParOf" srcId="{098927E9-72AB-47FA-83B8-354E56B5EB2D}" destId="{73949FB0-9504-454B-A14E-FF4194F20746}" srcOrd="0" destOrd="0" presId="urn:microsoft.com/office/officeart/2005/8/layout/radial4#1"/>
    <dgm:cxn modelId="{C5ABE11A-11C7-4480-8133-CC97396ABE13}" type="presParOf" srcId="{098927E9-72AB-47FA-83B8-354E56B5EB2D}" destId="{7C7861F4-9D71-4766-B90C-4FC474D06A9E}" srcOrd="1" destOrd="0" presId="urn:microsoft.com/office/officeart/2005/8/layout/radial4#1"/>
    <dgm:cxn modelId="{3F16C974-B64E-4888-8380-6BC7284FFACA}" type="presParOf" srcId="{098927E9-72AB-47FA-83B8-354E56B5EB2D}" destId="{073C0A49-5D12-4054-98A1-7A15EAFF186A}" srcOrd="2" destOrd="0" presId="urn:microsoft.com/office/officeart/2005/8/layout/radial4#1"/>
    <dgm:cxn modelId="{F5D25D14-0519-49C9-9C01-13676E1378DF}" type="presParOf" srcId="{098927E9-72AB-47FA-83B8-354E56B5EB2D}" destId="{59687006-5FC2-40C9-A4CE-0DEECBF44501}" srcOrd="3" destOrd="0" presId="urn:microsoft.com/office/officeart/2005/8/layout/radial4#1"/>
    <dgm:cxn modelId="{188A38D1-B70F-4DBB-9C6B-C01F0C12AEF7}" type="presParOf" srcId="{098927E9-72AB-47FA-83B8-354E56B5EB2D}" destId="{6C67BC38-7D6C-4BD9-B4F4-1112151DD860}" srcOrd="4" destOrd="0" presId="urn:microsoft.com/office/officeart/2005/8/layout/radial4#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4E324E-C30A-4DC1-8AFE-38DB73592CB4}" type="doc">
      <dgm:prSet loTypeId="urn:microsoft.com/office/officeart/2005/8/layout/hProcess10#1" loCatId="process" qsTypeId="urn:microsoft.com/office/officeart/2005/8/quickstyle/simple1" qsCatId="simple" csTypeId="urn:microsoft.com/office/officeart/2005/8/colors/accent0_1" csCatId="mainScheme" phldr="1"/>
      <dgm:spPr/>
      <dgm:t>
        <a:bodyPr/>
        <a:lstStyle/>
        <a:p>
          <a:endParaRPr lang="ru-RU"/>
        </a:p>
      </dgm:t>
    </dgm:pt>
    <dgm:pt modelId="{D0F9BBD0-782B-45A8-BABF-C0B5D2CABCAB}">
      <dgm:prSet phldrT="[Текст]" custT="1"/>
      <dgm:spPr/>
      <dgm:t>
        <a:bodyPr/>
        <a:lstStyle/>
        <a:p>
          <a:r>
            <a:rPr lang="ru-RU" sz="1100" b="1" dirty="0" err="1">
              <a:latin typeface="Times New Roman" pitchFamily="18" charset="0"/>
              <a:cs typeface="Times New Roman" pitchFamily="18" charset="0"/>
            </a:rPr>
            <a:t>Топаралық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қақтығыс</a:t>
          </a:r>
          <a:r>
            <a:rPr lang="ru-RU" sz="1100" b="1" dirty="0">
              <a:latin typeface="Times New Roman" pitchFamily="18" charset="0"/>
              <a:cs typeface="Times New Roman" pitchFamily="18" charset="0"/>
            </a:rPr>
            <a:t>. </a:t>
          </a:r>
          <a:r>
            <a:rPr lang="ru-RU" sz="1100" dirty="0" err="1">
              <a:latin typeface="Times New Roman" pitchFamily="18" charset="0"/>
              <a:cs typeface="Times New Roman" pitchFamily="18" charset="0"/>
            </a:rPr>
            <a:t>Ұйым</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көптеген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және</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бейресми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топтардан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тұрады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олардың</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қақтығыстар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туындауы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мүмкін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Мысалы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басшылық</a:t>
          </a:r>
          <a:r>
            <a:rPr lang="ru-RU" sz="1100" dirty="0">
              <a:latin typeface="Times New Roman" pitchFamily="18" charset="0"/>
              <a:cs typeface="Times New Roman" pitchFamily="18" charset="0"/>
            </a:rPr>
            <a:t> пен </a:t>
          </a:r>
          <a:r>
            <a:rPr lang="ru-RU" sz="1100" dirty="0" err="1">
              <a:latin typeface="Times New Roman" pitchFamily="18" charset="0"/>
              <a:cs typeface="Times New Roman" pitchFamily="18" charset="0"/>
            </a:rPr>
            <a:t>орындаушылар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әртүрлі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бөлімшелердің</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қызметкерлері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бөлімдер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ішіндегі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бейресми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топтар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әкімшілік</a:t>
          </a:r>
          <a:r>
            <a:rPr lang="ru-RU" sz="1100" dirty="0">
              <a:latin typeface="Times New Roman" pitchFamily="18" charset="0"/>
              <a:cs typeface="Times New Roman" pitchFamily="18" charset="0"/>
            </a:rPr>
            <a:t> пен </a:t>
          </a:r>
          <a:r>
            <a:rPr lang="ru-RU" sz="1100" dirty="0" err="1">
              <a:latin typeface="Times New Roman" pitchFamily="18" charset="0"/>
              <a:cs typeface="Times New Roman" pitchFamily="18" charset="0"/>
            </a:rPr>
            <a:t>кәсіподақ</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a:t>
          </a:r>
        </a:p>
      </dgm:t>
    </dgm:pt>
    <dgm:pt modelId="{AE963A72-8ED1-49A8-94CE-DF4C2FBF048F}" type="parTrans" cxnId="{175B9637-F096-40C3-904D-99213153AF97}">
      <dgm:prSet/>
      <dgm:spPr/>
      <dgm:t>
        <a:bodyPr/>
        <a:lstStyle/>
        <a:p>
          <a:endParaRPr lang="ru-RU"/>
        </a:p>
      </dgm:t>
    </dgm:pt>
    <dgm:pt modelId="{C81FE1D7-44D0-4FEA-B22B-F6059F6D32F8}" type="sibTrans" cxnId="{175B9637-F096-40C3-904D-99213153AF97}">
      <dgm:prSet/>
      <dgm:spPr/>
      <dgm:t>
        <a:bodyPr/>
        <a:lstStyle/>
        <a:p>
          <a:endParaRPr lang="ru-RU"/>
        </a:p>
      </dgm:t>
    </dgm:pt>
    <dgm:pt modelId="{EFEBFE1D-A52D-4F52-9440-D7E59995E353}">
      <dgm:prSet phldrT="[Текст]"/>
      <dgm:spPr/>
      <dgm:t>
        <a:bodyPr/>
        <a:lstStyle/>
        <a:p>
          <a:pPr algn="ctr"/>
          <a:r>
            <a:rPr lang="ru-RU" dirty="0" err="1">
              <a:latin typeface="Times New Roman" pitchFamily="18" charset="0"/>
              <a:cs typeface="Times New Roman" pitchFamily="18" charset="0"/>
            </a:rPr>
            <a:t>Өкінішке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орай</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аралық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басқарудың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төменгі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желілік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персонал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келіспеушілік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дисфункционалды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тамаша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a:t>
          </a:r>
        </a:p>
      </dgm:t>
    </dgm:pt>
    <dgm:pt modelId="{4FB30546-07AC-4081-BEB7-28B55A3A64D0}" type="parTrans" cxnId="{7AC7D345-C5ED-4941-8F96-77D63E989D84}">
      <dgm:prSet/>
      <dgm:spPr/>
      <dgm:t>
        <a:bodyPr/>
        <a:lstStyle/>
        <a:p>
          <a:endParaRPr lang="ru-RU"/>
        </a:p>
      </dgm:t>
    </dgm:pt>
    <dgm:pt modelId="{F8628363-0D4F-4B62-B3FB-0D56CDCFA396}" type="sibTrans" cxnId="{7AC7D345-C5ED-4941-8F96-77D63E989D84}">
      <dgm:prSet/>
      <dgm:spPr/>
      <dgm:t>
        <a:bodyPr/>
        <a:lstStyle/>
        <a:p>
          <a:endParaRPr lang="ru-RU"/>
        </a:p>
      </dgm:t>
    </dgm:pt>
    <dgm:pt modelId="{66A43158-7A89-493E-AF62-B70EE7210A86}">
      <dgm:prSet phldrT="[Текст]" custT="1"/>
      <dgm:spPr/>
      <dgm:t>
        <a:bodyPr/>
        <a:lstStyle/>
        <a:p>
          <a:r>
            <a:rPr lang="ru-RU" sz="1200" dirty="0" err="1">
              <a:latin typeface="Times New Roman" pitchFamily="18" charset="0"/>
              <a:cs typeface="Times New Roman" pitchFamily="18" charset="0"/>
            </a:rPr>
            <a:t>Топаралық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шектеулі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ресурстар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билік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байлық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аумақ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материалдық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ресурстар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және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т.б</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үшін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күресте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мақсаттардың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сәйкес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келмеуі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яғни</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нақты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бәсекенің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болуы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сонымен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әлеуметтік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бәсекелестіктің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пайда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болуымен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байланысты</a:t>
          </a:r>
          <a:r>
            <a:rPr lang="ru-RU" sz="1200" dirty="0">
              <a:latin typeface="Times New Roman" pitchFamily="18" charset="0"/>
              <a:cs typeface="Times New Roman" pitchFamily="18" charset="0"/>
            </a:rPr>
            <a:t>.</a:t>
          </a:r>
        </a:p>
      </dgm:t>
    </dgm:pt>
    <dgm:pt modelId="{FCF31C07-A555-4346-BD5B-F90521AE21EE}" type="parTrans" cxnId="{FCA88B8C-CF3F-47B4-A77B-06D1DCB8249A}">
      <dgm:prSet/>
      <dgm:spPr/>
      <dgm:t>
        <a:bodyPr/>
        <a:lstStyle/>
        <a:p>
          <a:endParaRPr lang="ru-RU"/>
        </a:p>
      </dgm:t>
    </dgm:pt>
    <dgm:pt modelId="{B7873E4E-2412-42B7-855A-BBA7FDF84B31}" type="sibTrans" cxnId="{FCA88B8C-CF3F-47B4-A77B-06D1DCB8249A}">
      <dgm:prSet/>
      <dgm:spPr/>
      <dgm:t>
        <a:bodyPr/>
        <a:lstStyle/>
        <a:p>
          <a:endParaRPr lang="ru-RU"/>
        </a:p>
      </dgm:t>
    </dgm:pt>
    <dgm:pt modelId="{FC39082F-A440-463B-BEF6-9125C01D5B3C}" type="pres">
      <dgm:prSet presAssocID="{1E4E324E-C30A-4DC1-8AFE-38DB73592CB4}" presName="Name0" presStyleCnt="0">
        <dgm:presLayoutVars>
          <dgm:dir/>
          <dgm:resizeHandles val="exact"/>
        </dgm:presLayoutVars>
      </dgm:prSet>
      <dgm:spPr/>
      <dgm:t>
        <a:bodyPr/>
        <a:lstStyle/>
        <a:p>
          <a:endParaRPr lang="ru-RU"/>
        </a:p>
      </dgm:t>
    </dgm:pt>
    <dgm:pt modelId="{CC2CA46A-1271-4AC6-8A4B-49A39E02F641}" type="pres">
      <dgm:prSet presAssocID="{D0F9BBD0-782B-45A8-BABF-C0B5D2CABCAB}" presName="composite" presStyleCnt="0"/>
      <dgm:spPr/>
    </dgm:pt>
    <dgm:pt modelId="{0AAD0D00-3862-42D8-A1BF-AB5A6413769B}" type="pres">
      <dgm:prSet presAssocID="{D0F9BBD0-782B-45A8-BABF-C0B5D2CABCAB}" presName="imagSh" presStyleLbl="bgImgPlace1" presStyleIdx="0" presStyleCnt="3"/>
      <dgm:spPr/>
    </dgm:pt>
    <dgm:pt modelId="{3D802030-157B-44DC-90DE-77274227F945}" type="pres">
      <dgm:prSet presAssocID="{D0F9BBD0-782B-45A8-BABF-C0B5D2CABCAB}" presName="txNode" presStyleLbl="node1" presStyleIdx="0" presStyleCnt="3">
        <dgm:presLayoutVars>
          <dgm:bulletEnabled val="1"/>
        </dgm:presLayoutVars>
      </dgm:prSet>
      <dgm:spPr/>
      <dgm:t>
        <a:bodyPr/>
        <a:lstStyle/>
        <a:p>
          <a:endParaRPr lang="ru-RU"/>
        </a:p>
      </dgm:t>
    </dgm:pt>
    <dgm:pt modelId="{B5C70903-0343-4680-8354-D1EDB30BEABD}" type="pres">
      <dgm:prSet presAssocID="{C81FE1D7-44D0-4FEA-B22B-F6059F6D32F8}" presName="sibTrans" presStyleLbl="sibTrans2D1" presStyleIdx="0" presStyleCnt="2"/>
      <dgm:spPr/>
      <dgm:t>
        <a:bodyPr/>
        <a:lstStyle/>
        <a:p>
          <a:endParaRPr lang="ru-RU"/>
        </a:p>
      </dgm:t>
    </dgm:pt>
    <dgm:pt modelId="{9D98CC2B-66F8-4A04-899D-8154ABC1B1DF}" type="pres">
      <dgm:prSet presAssocID="{C81FE1D7-44D0-4FEA-B22B-F6059F6D32F8}" presName="connTx" presStyleLbl="sibTrans2D1" presStyleIdx="0" presStyleCnt="2"/>
      <dgm:spPr/>
      <dgm:t>
        <a:bodyPr/>
        <a:lstStyle/>
        <a:p>
          <a:endParaRPr lang="ru-RU"/>
        </a:p>
      </dgm:t>
    </dgm:pt>
    <dgm:pt modelId="{E3F846E9-9E31-43D8-8BEE-A32A2045A19A}" type="pres">
      <dgm:prSet presAssocID="{EFEBFE1D-A52D-4F52-9440-D7E59995E353}" presName="composite" presStyleCnt="0"/>
      <dgm:spPr/>
    </dgm:pt>
    <dgm:pt modelId="{38A37BEE-0AFF-4ED0-88AB-AE8CE18662DB}" type="pres">
      <dgm:prSet presAssocID="{EFEBFE1D-A52D-4F52-9440-D7E59995E353}" presName="imagSh" presStyleLbl="bgImgPlace1" presStyleIdx="1" presStyleCnt="3"/>
      <dgm:spPr/>
    </dgm:pt>
    <dgm:pt modelId="{2AC375C8-F0A0-4564-A836-AEF11479E1FF}" type="pres">
      <dgm:prSet presAssocID="{EFEBFE1D-A52D-4F52-9440-D7E59995E353}" presName="txNode" presStyleLbl="node1" presStyleIdx="1" presStyleCnt="3">
        <dgm:presLayoutVars>
          <dgm:bulletEnabled val="1"/>
        </dgm:presLayoutVars>
      </dgm:prSet>
      <dgm:spPr/>
      <dgm:t>
        <a:bodyPr/>
        <a:lstStyle/>
        <a:p>
          <a:endParaRPr lang="ru-RU"/>
        </a:p>
      </dgm:t>
    </dgm:pt>
    <dgm:pt modelId="{4953BF35-FA7F-4496-B3C0-80F6B92556E6}" type="pres">
      <dgm:prSet presAssocID="{F8628363-0D4F-4B62-B3FB-0D56CDCFA396}" presName="sibTrans" presStyleLbl="sibTrans2D1" presStyleIdx="1" presStyleCnt="2"/>
      <dgm:spPr/>
      <dgm:t>
        <a:bodyPr/>
        <a:lstStyle/>
        <a:p>
          <a:endParaRPr lang="ru-RU"/>
        </a:p>
      </dgm:t>
    </dgm:pt>
    <dgm:pt modelId="{92413768-5D5F-42C3-8D90-8173F7B2AD55}" type="pres">
      <dgm:prSet presAssocID="{F8628363-0D4F-4B62-B3FB-0D56CDCFA396}" presName="connTx" presStyleLbl="sibTrans2D1" presStyleIdx="1" presStyleCnt="2"/>
      <dgm:spPr/>
      <dgm:t>
        <a:bodyPr/>
        <a:lstStyle/>
        <a:p>
          <a:endParaRPr lang="ru-RU"/>
        </a:p>
      </dgm:t>
    </dgm:pt>
    <dgm:pt modelId="{6FB7BB92-51EA-43EC-9D49-C77D03F14A28}" type="pres">
      <dgm:prSet presAssocID="{66A43158-7A89-493E-AF62-B70EE7210A86}" presName="composite" presStyleCnt="0"/>
      <dgm:spPr/>
    </dgm:pt>
    <dgm:pt modelId="{2366F050-DDAA-48F0-AC8E-53A5C2D9CB24}" type="pres">
      <dgm:prSet presAssocID="{66A43158-7A89-493E-AF62-B70EE7210A86}" presName="imagSh" presStyleLbl="bgImgPlace1" presStyleIdx="2" presStyleCnt="3"/>
      <dgm:spPr/>
    </dgm:pt>
    <dgm:pt modelId="{4A6E7DA3-22CD-4819-8016-8AD9619A427E}" type="pres">
      <dgm:prSet presAssocID="{66A43158-7A89-493E-AF62-B70EE7210A86}" presName="txNode" presStyleLbl="node1" presStyleIdx="2" presStyleCnt="3">
        <dgm:presLayoutVars>
          <dgm:bulletEnabled val="1"/>
        </dgm:presLayoutVars>
      </dgm:prSet>
      <dgm:spPr/>
      <dgm:t>
        <a:bodyPr/>
        <a:lstStyle/>
        <a:p>
          <a:endParaRPr lang="ru-RU"/>
        </a:p>
      </dgm:t>
    </dgm:pt>
  </dgm:ptLst>
  <dgm:cxnLst>
    <dgm:cxn modelId="{91AB07FF-E1DB-4419-853D-E79556C9370C}" type="presOf" srcId="{D0F9BBD0-782B-45A8-BABF-C0B5D2CABCAB}" destId="{3D802030-157B-44DC-90DE-77274227F945}" srcOrd="0" destOrd="0" presId="urn:microsoft.com/office/officeart/2005/8/layout/hProcess10#1"/>
    <dgm:cxn modelId="{4C7B324B-9137-4BCE-8F00-CE49B5888813}" type="presOf" srcId="{C81FE1D7-44D0-4FEA-B22B-F6059F6D32F8}" destId="{B5C70903-0343-4680-8354-D1EDB30BEABD}" srcOrd="0" destOrd="0" presId="urn:microsoft.com/office/officeart/2005/8/layout/hProcess10#1"/>
    <dgm:cxn modelId="{A1BE2950-4354-4A53-9D60-9FA84BEC7285}" type="presOf" srcId="{C81FE1D7-44D0-4FEA-B22B-F6059F6D32F8}" destId="{9D98CC2B-66F8-4A04-899D-8154ABC1B1DF}" srcOrd="1" destOrd="0" presId="urn:microsoft.com/office/officeart/2005/8/layout/hProcess10#1"/>
    <dgm:cxn modelId="{CB0E0203-429B-4351-855A-CB4D21236B49}" type="presOf" srcId="{F8628363-0D4F-4B62-B3FB-0D56CDCFA396}" destId="{92413768-5D5F-42C3-8D90-8173F7B2AD55}" srcOrd="1" destOrd="0" presId="urn:microsoft.com/office/officeart/2005/8/layout/hProcess10#1"/>
    <dgm:cxn modelId="{77C5B866-DDCC-4DC7-96D9-D2BC34CA1452}" type="presOf" srcId="{EFEBFE1D-A52D-4F52-9440-D7E59995E353}" destId="{2AC375C8-F0A0-4564-A836-AEF11479E1FF}" srcOrd="0" destOrd="0" presId="urn:microsoft.com/office/officeart/2005/8/layout/hProcess10#1"/>
    <dgm:cxn modelId="{D3EB8815-060A-45A4-BB87-02D820C7390A}" type="presOf" srcId="{1E4E324E-C30A-4DC1-8AFE-38DB73592CB4}" destId="{FC39082F-A440-463B-BEF6-9125C01D5B3C}" srcOrd="0" destOrd="0" presId="urn:microsoft.com/office/officeart/2005/8/layout/hProcess10#1"/>
    <dgm:cxn modelId="{69A3758A-5006-4ECC-B7AF-C9AB6861477B}" type="presOf" srcId="{66A43158-7A89-493E-AF62-B70EE7210A86}" destId="{4A6E7DA3-22CD-4819-8016-8AD9619A427E}" srcOrd="0" destOrd="0" presId="urn:microsoft.com/office/officeart/2005/8/layout/hProcess10#1"/>
    <dgm:cxn modelId="{175B9637-F096-40C3-904D-99213153AF97}" srcId="{1E4E324E-C30A-4DC1-8AFE-38DB73592CB4}" destId="{D0F9BBD0-782B-45A8-BABF-C0B5D2CABCAB}" srcOrd="0" destOrd="0" parTransId="{AE963A72-8ED1-49A8-94CE-DF4C2FBF048F}" sibTransId="{C81FE1D7-44D0-4FEA-B22B-F6059F6D32F8}"/>
    <dgm:cxn modelId="{7AC7D345-C5ED-4941-8F96-77D63E989D84}" srcId="{1E4E324E-C30A-4DC1-8AFE-38DB73592CB4}" destId="{EFEBFE1D-A52D-4F52-9440-D7E59995E353}" srcOrd="1" destOrd="0" parTransId="{4FB30546-07AC-4081-BEB7-28B55A3A64D0}" sibTransId="{F8628363-0D4F-4B62-B3FB-0D56CDCFA396}"/>
    <dgm:cxn modelId="{FCA88B8C-CF3F-47B4-A77B-06D1DCB8249A}" srcId="{1E4E324E-C30A-4DC1-8AFE-38DB73592CB4}" destId="{66A43158-7A89-493E-AF62-B70EE7210A86}" srcOrd="2" destOrd="0" parTransId="{FCF31C07-A555-4346-BD5B-F90521AE21EE}" sibTransId="{B7873E4E-2412-42B7-855A-BBA7FDF84B31}"/>
    <dgm:cxn modelId="{4D94909E-95EF-48B7-B8CB-92930DAD6943}" type="presOf" srcId="{F8628363-0D4F-4B62-B3FB-0D56CDCFA396}" destId="{4953BF35-FA7F-4496-B3C0-80F6B92556E6}" srcOrd="0" destOrd="0" presId="urn:microsoft.com/office/officeart/2005/8/layout/hProcess10#1"/>
    <dgm:cxn modelId="{EC4C3D37-3D05-44BF-ADBE-F4AA7863DA04}" type="presParOf" srcId="{FC39082F-A440-463B-BEF6-9125C01D5B3C}" destId="{CC2CA46A-1271-4AC6-8A4B-49A39E02F641}" srcOrd="0" destOrd="0" presId="urn:microsoft.com/office/officeart/2005/8/layout/hProcess10#1"/>
    <dgm:cxn modelId="{7CC1289A-0D82-45DA-9DDB-60505D187D54}" type="presParOf" srcId="{CC2CA46A-1271-4AC6-8A4B-49A39E02F641}" destId="{0AAD0D00-3862-42D8-A1BF-AB5A6413769B}" srcOrd="0" destOrd="0" presId="urn:microsoft.com/office/officeart/2005/8/layout/hProcess10#1"/>
    <dgm:cxn modelId="{7A5521FC-AA71-400D-AD61-DD9709B1529B}" type="presParOf" srcId="{CC2CA46A-1271-4AC6-8A4B-49A39E02F641}" destId="{3D802030-157B-44DC-90DE-77274227F945}" srcOrd="1" destOrd="0" presId="urn:microsoft.com/office/officeart/2005/8/layout/hProcess10#1"/>
    <dgm:cxn modelId="{24F1BFFA-A069-4373-A188-4FE9F44961F0}" type="presParOf" srcId="{FC39082F-A440-463B-BEF6-9125C01D5B3C}" destId="{B5C70903-0343-4680-8354-D1EDB30BEABD}" srcOrd="1" destOrd="0" presId="urn:microsoft.com/office/officeart/2005/8/layout/hProcess10#1"/>
    <dgm:cxn modelId="{858F1115-3B6F-4EE3-81A3-A5F78D87B20A}" type="presParOf" srcId="{B5C70903-0343-4680-8354-D1EDB30BEABD}" destId="{9D98CC2B-66F8-4A04-899D-8154ABC1B1DF}" srcOrd="0" destOrd="0" presId="urn:microsoft.com/office/officeart/2005/8/layout/hProcess10#1"/>
    <dgm:cxn modelId="{9D779736-B31E-49FD-ACB3-1EA46B0CEFFC}" type="presParOf" srcId="{FC39082F-A440-463B-BEF6-9125C01D5B3C}" destId="{E3F846E9-9E31-43D8-8BEE-A32A2045A19A}" srcOrd="2" destOrd="0" presId="urn:microsoft.com/office/officeart/2005/8/layout/hProcess10#1"/>
    <dgm:cxn modelId="{201D87CE-80C6-4FF6-A684-257768978E8B}" type="presParOf" srcId="{E3F846E9-9E31-43D8-8BEE-A32A2045A19A}" destId="{38A37BEE-0AFF-4ED0-88AB-AE8CE18662DB}" srcOrd="0" destOrd="0" presId="urn:microsoft.com/office/officeart/2005/8/layout/hProcess10#1"/>
    <dgm:cxn modelId="{49FCD9F1-8EF7-43EB-A4E0-38D86D25CFB8}" type="presParOf" srcId="{E3F846E9-9E31-43D8-8BEE-A32A2045A19A}" destId="{2AC375C8-F0A0-4564-A836-AEF11479E1FF}" srcOrd="1" destOrd="0" presId="urn:microsoft.com/office/officeart/2005/8/layout/hProcess10#1"/>
    <dgm:cxn modelId="{9912051A-63A1-40B8-88C0-065717D634F2}" type="presParOf" srcId="{FC39082F-A440-463B-BEF6-9125C01D5B3C}" destId="{4953BF35-FA7F-4496-B3C0-80F6B92556E6}" srcOrd="3" destOrd="0" presId="urn:microsoft.com/office/officeart/2005/8/layout/hProcess10#1"/>
    <dgm:cxn modelId="{13B47D57-A0C6-41A7-AF01-941A040389FC}" type="presParOf" srcId="{4953BF35-FA7F-4496-B3C0-80F6B92556E6}" destId="{92413768-5D5F-42C3-8D90-8173F7B2AD55}" srcOrd="0" destOrd="0" presId="urn:microsoft.com/office/officeart/2005/8/layout/hProcess10#1"/>
    <dgm:cxn modelId="{9A45450B-DFFC-46BB-98AA-EAB47F280544}" type="presParOf" srcId="{FC39082F-A440-463B-BEF6-9125C01D5B3C}" destId="{6FB7BB92-51EA-43EC-9D49-C77D03F14A28}" srcOrd="4" destOrd="0" presId="urn:microsoft.com/office/officeart/2005/8/layout/hProcess10#1"/>
    <dgm:cxn modelId="{E99C3CCA-4AD8-4B50-969D-CA8A6DD1560A}" type="presParOf" srcId="{6FB7BB92-51EA-43EC-9D49-C77D03F14A28}" destId="{2366F050-DDAA-48F0-AC8E-53A5C2D9CB24}" srcOrd="0" destOrd="0" presId="urn:microsoft.com/office/officeart/2005/8/layout/hProcess10#1"/>
    <dgm:cxn modelId="{EA7D5E4E-C833-4731-BD1C-8C1E5C16B8DD}" type="presParOf" srcId="{6FB7BB92-51EA-43EC-9D49-C77D03F14A28}" destId="{4A6E7DA3-22CD-4819-8016-8AD9619A427E}" srcOrd="1" destOrd="0" presId="urn:microsoft.com/office/officeart/2005/8/layout/hProcess10#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1">
  <dgm:title val=""/>
  <dgm:desc val=""/>
  <dgm:catLst>
    <dgm:cat type="relationship" pri="107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7"/>
            <a:ext cx="7772400" cy="18145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2-дәріс Қақтығыс және оның түрлері мен келіп шығу себептері,  әдіс-тәсілдері</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7586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2800"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ҚАҚТЫҒЫСТЫҢ ТҮРЛЕРІ ЖӘНЕ ҚАҚТЫҒЫСТАРДЫ БАСҚАРУ</a:t>
            </a: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ru-RU" dirty="0" err="1">
                <a:latin typeface="Times New Roman" pitchFamily="18" charset="0"/>
                <a:cs typeface="Times New Roman" pitchFamily="18" charset="0"/>
              </a:rPr>
              <a:t>Қақтығыстың әртүрлі анықтамалары </a:t>
            </a:r>
            <a:r>
              <a:rPr lang="ru-RU" dirty="0">
                <a:latin typeface="Times New Roman" pitchFamily="18" charset="0"/>
                <a:cs typeface="Times New Roman" pitchFamily="18" charset="0"/>
              </a:rPr>
              <a:t>бар, </a:t>
            </a:r>
            <a:r>
              <a:rPr lang="ru-RU" dirty="0" err="1">
                <a:latin typeface="Times New Roman" pitchFamily="18" charset="0"/>
                <a:cs typeface="Times New Roman" pitchFamily="18" charset="0"/>
              </a:rPr>
              <a:t>бірақ олардың барлығы адамдардың өзара әрекеттесуіне келгенде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келіспеушілік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түрінде болатын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қайшылықтың болуын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Қақтығыстар жасырын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ашық болуы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 бірақ 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әрқашан келісімнің болмауына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негізделген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Сондықтан </a:t>
            </a:r>
            <a:r>
              <a:rPr lang="ru-RU" dirty="0">
                <a:latin typeface="Times New Roman" pitchFamily="18" charset="0"/>
                <a:cs typeface="Times New Roman" pitchFamily="18" charset="0"/>
              </a:rPr>
              <a:t>конфликт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одан</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көп тараптардың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адамдардың 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топтардың келісімінің болмауы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анықталады</a:t>
            </a:r>
            <a:r>
              <a:rPr lang="ru-RU" dirty="0">
                <a:latin typeface="Times New Roman" pitchFamily="18" charset="0"/>
                <a:cs typeface="Times New Roman" pitchFamily="18" charset="0"/>
              </a:rPr>
              <a:t>.</a:t>
            </a:r>
          </a:p>
          <a:p>
            <a:endParaRPr lang="ru-RU"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3707574410"/>
              </p:ext>
            </p:extLst>
          </p:nvPr>
        </p:nvGraphicFramePr>
        <p:xfrm>
          <a:off x="559192" y="351693"/>
          <a:ext cx="7965830" cy="5774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41142" y="460719"/>
            <a:ext cx="5229665" cy="158812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buNone/>
            </a:pPr>
            <a:r>
              <a:rPr lang="ru-RU" sz="1800" dirty="0" err="1">
                <a:latin typeface="Times New Roman" pitchFamily="18" charset="0"/>
                <a:cs typeface="Times New Roman" pitchFamily="18" charset="0"/>
              </a:rPr>
              <a:t>Л.Козер</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классификациясы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бойынша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қақтығыстар </a:t>
            </a:r>
            <a:r>
              <a:rPr lang="ru-RU" sz="1800" b="1" dirty="0" err="1">
                <a:latin typeface="Times New Roman" pitchFamily="18" charset="0"/>
                <a:cs typeface="Times New Roman" pitchFamily="18" charset="0"/>
              </a:rPr>
              <a:t>шынайы</a:t>
            </a:r>
            <a:endParaRPr lang="ru-RU" sz="1800" b="1" dirty="0">
              <a:latin typeface="Times New Roman" pitchFamily="18" charset="0"/>
              <a:cs typeface="Times New Roman" pitchFamily="18" charset="0"/>
            </a:endParaRPr>
          </a:p>
          <a:p>
            <a:pPr algn="just">
              <a:buNone/>
            </a:pPr>
            <a:r>
              <a:rPr lang="ru-RU" sz="1800" b="1" dirty="0">
                <a:latin typeface="Times New Roman" pitchFamily="18" charset="0"/>
                <a:cs typeface="Times New Roman" pitchFamily="18" charset="0"/>
              </a:rPr>
              <a:t>(</a:t>
            </a:r>
            <a:r>
              <a:rPr lang="ru-RU" sz="1800" b="1" dirty="0" err="1">
                <a:latin typeface="Times New Roman" pitchFamily="18" charset="0"/>
                <a:cs typeface="Times New Roman" pitchFamily="18" charset="0"/>
              </a:rPr>
              <a:t>объективті</a:t>
            </a:r>
            <a:r>
              <a:rPr lang="ru-RU" sz="1800" b="1" dirty="0">
                <a:latin typeface="Times New Roman" pitchFamily="18" charset="0"/>
                <a:cs typeface="Times New Roman" pitchFamily="18" charset="0"/>
              </a:rPr>
              <a:t>) </a:t>
            </a:r>
            <a:r>
              <a:rPr lang="ru-RU" sz="1800" dirty="0" err="1">
                <a:latin typeface="Times New Roman" pitchFamily="18" charset="0"/>
                <a:cs typeface="Times New Roman" pitchFamily="18" charset="0"/>
              </a:rPr>
              <a:t>немесе</a:t>
            </a:r>
            <a:r>
              <a:rPr lang="ru-RU" sz="1800" dirty="0">
                <a:latin typeface="Times New Roman" pitchFamily="18" charset="0"/>
                <a:cs typeface="Times New Roman" pitchFamily="18" charset="0"/>
              </a:rPr>
              <a:t> </a:t>
            </a:r>
            <a:r>
              <a:rPr lang="ru-RU" sz="1800" b="1" dirty="0" err="1">
                <a:latin typeface="Times New Roman" pitchFamily="18" charset="0"/>
                <a:cs typeface="Times New Roman" pitchFamily="18" charset="0"/>
              </a:rPr>
              <a:t>шынайы</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емес</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объективті</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емес</a:t>
            </a:r>
            <a:r>
              <a:rPr lang="ru-RU" sz="1800" b="1" dirty="0">
                <a:latin typeface="Times New Roman" pitchFamily="18" charset="0"/>
                <a:cs typeface="Times New Roman" pitchFamily="18" charset="0"/>
              </a:rPr>
              <a:t>) </a:t>
            </a:r>
            <a:r>
              <a:rPr lang="ru-RU" sz="1800" dirty="0" err="1">
                <a:latin typeface="Times New Roman" pitchFamily="18" charset="0"/>
                <a:cs typeface="Times New Roman" pitchFamily="18" charset="0"/>
              </a:rPr>
              <a:t>болуы</a:t>
            </a:r>
            <a:endParaRPr lang="ru-RU" sz="1800" dirty="0">
              <a:latin typeface="Times New Roman" pitchFamily="18" charset="0"/>
              <a:cs typeface="Times New Roman" pitchFamily="18" charset="0"/>
            </a:endParaRPr>
          </a:p>
          <a:p>
            <a:pPr algn="just">
              <a:buNone/>
            </a:pPr>
            <a:r>
              <a:rPr lang="ru-RU" sz="1800" dirty="0" err="1">
                <a:latin typeface="Times New Roman" pitchFamily="18" charset="0"/>
                <a:cs typeface="Times New Roman" pitchFamily="18" charset="0"/>
              </a:rPr>
              <a:t>мүмкін.</a:t>
            </a:r>
            <a:endParaRPr lang="ru-RU" sz="1800"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 xmlns:p14="http://schemas.microsoft.com/office/powerpoint/2010/main" val="3045931389"/>
              </p:ext>
            </p:extLst>
          </p:nvPr>
        </p:nvGraphicFramePr>
        <p:xfrm>
          <a:off x="580292" y="2285991"/>
          <a:ext cx="7818120" cy="3667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ru-RU" sz="3100" b="1" dirty="0">
                <a:latin typeface="Times New Roman" pitchFamily="18" charset="0"/>
                <a:cs typeface="Times New Roman" pitchFamily="18" charset="0"/>
              </a:rPr>
              <a:t/>
            </a:r>
            <a:br>
              <a:rPr lang="ru-RU" sz="3100" b="1" dirty="0">
                <a:latin typeface="Times New Roman" pitchFamily="18" charset="0"/>
                <a:cs typeface="Times New Roman" pitchFamily="18" charset="0"/>
              </a:rPr>
            </a:br>
            <a:r>
              <a:rPr lang="ru-RU" sz="2200" b="1" dirty="0" err="1">
                <a:latin typeface="Times New Roman" pitchFamily="18" charset="0"/>
                <a:cs typeface="Times New Roman" pitchFamily="18" charset="0"/>
              </a:rPr>
              <a:t>Персоналды</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басқарудың тиімділігі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ұйымдағы коммуникациялық процестердің тиімділігіне</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пропорционалды.Коммуникацияның келесі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түрлері бөлінеді:</a:t>
            </a:r>
            <a:r>
              <a:rPr lang="ru-RU" sz="2200" b="1" dirty="0">
                <a:latin typeface="Times New Roman" pitchFamily="18" charset="0"/>
                <a:cs typeface="Times New Roman" pitchFamily="18" charset="0"/>
              </a:rPr>
              <a:t/>
            </a:r>
            <a:br>
              <a:rPr lang="ru-RU" sz="2200" b="1" dirty="0">
                <a:latin typeface="Times New Roman" pitchFamily="18" charset="0"/>
                <a:cs typeface="Times New Roman" pitchFamily="18" charset="0"/>
              </a:rPr>
            </a:br>
            <a:endParaRPr lang="ru-RU" sz="2200" dirty="0"/>
          </a:p>
        </p:txBody>
      </p:sp>
      <p:sp>
        <p:nvSpPr>
          <p:cNvPr id="3" name="Содержимое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lvl="0"/>
            <a:r>
              <a:rPr lang="ru-RU" b="1" dirty="0" err="1">
                <a:latin typeface="Times New Roman" pitchFamily="18" charset="0"/>
                <a:cs typeface="Times New Roman" pitchFamily="18" charset="0"/>
              </a:rPr>
              <a:t>Тұлғааралық қақтығыс.</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Бұл жанжалдың ең көп таралған түрі.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Ұйымдарда 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 түрде көрінеді.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Көптеген жетекшілер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 жалғыз себебі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кейіпкерлердің бір-біріне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ұқсамауы 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санайды</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Расында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мінездерінің, көзқарастарының, жүріс-тұрысының айырмашылығына 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бір-бірімен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 қиын адамдар</a:t>
            </a:r>
            <a:r>
              <a:rPr lang="ru-RU" dirty="0">
                <a:latin typeface="Times New Roman" pitchFamily="18" charset="0"/>
                <a:cs typeface="Times New Roman" pitchFamily="18" charset="0"/>
              </a:rPr>
              <a:t> бар. </a:t>
            </a:r>
          </a:p>
          <a:p>
            <a:r>
              <a:rPr lang="ru-RU" dirty="0" err="1">
                <a:latin typeface="Times New Roman" pitchFamily="18" charset="0"/>
                <a:cs typeface="Times New Roman" pitchFamily="18" charset="0"/>
              </a:rPr>
              <a:t>Көбінесе бұл шектеулі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 күрес: материалдық құндылықтар, өндіріс алаңдары, құрал-жабдықтарды пайдалану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уақыты, жұмыс күші және </a:t>
            </a:r>
            <a:r>
              <a:rPr lang="ru-RU" dirty="0">
                <a:latin typeface="Times New Roman" pitchFamily="18" charset="0"/>
                <a:cs typeface="Times New Roman" pitchFamily="18" charset="0"/>
              </a:rPr>
              <a:t>т.б. </a:t>
            </a:r>
            <a:r>
              <a:rPr lang="ru-RU" dirty="0" err="1">
                <a:latin typeface="Times New Roman" pitchFamily="18" charset="0"/>
                <a:cs typeface="Times New Roman" pitchFamily="18" charset="0"/>
              </a:rPr>
              <a:t>Әр 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басқаға 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өзіне қажет 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санайды</a:t>
            </a:r>
            <a:r>
              <a:rPr lang="ru-RU" dirty="0">
                <a:latin typeface="Times New Roman" pitchFamily="18" charset="0"/>
                <a:cs typeface="Times New Roman" pitchFamily="18" charset="0"/>
              </a:rPr>
              <a:t>.</a:t>
            </a:r>
          </a:p>
          <a:p>
            <a:pPr lvl="0"/>
            <a:endParaRPr lang="ru-RU" dirty="0">
              <a:latin typeface="Times New Roman" pitchFamily="18" charset="0"/>
              <a:cs typeface="Times New Roman" pitchFamily="18" charset="0"/>
            </a:endParaRPr>
          </a:p>
          <a:p>
            <a:endParaRPr lang="ru-RU"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33648"/>
            <a:ext cx="8229600" cy="5392517"/>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ru-RU" b="1" dirty="0" err="1">
                <a:latin typeface="Times New Roman" pitchFamily="18" charset="0"/>
                <a:cs typeface="Times New Roman" pitchFamily="18" charset="0"/>
              </a:rPr>
              <a:t>Жеке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адам</a:t>
            </a:r>
            <a:r>
              <a:rPr lang="ru-RU" b="1" dirty="0">
                <a:latin typeface="Times New Roman" pitchFamily="18" charset="0"/>
                <a:cs typeface="Times New Roman" pitchFamily="18" charset="0"/>
              </a:rPr>
              <a:t> мен топ </a:t>
            </a:r>
            <a:r>
              <a:rPr lang="ru-RU" b="1" dirty="0" err="1">
                <a:latin typeface="Times New Roman" pitchFamily="18" charset="0"/>
                <a:cs typeface="Times New Roman" pitchFamily="18" charset="0"/>
              </a:rPr>
              <a:t>арасындағы қақтығыс</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Бейресми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өздерінің мінез-құлық және қарым-қатынас нормаларын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топтың әрбір мүшесі 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керек</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қабылданған нормалардан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ауытқуды жағымсыз құбылыс 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қарастырады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мен топ </a:t>
            </a:r>
            <a:r>
              <a:rPr lang="ru-RU" dirty="0" err="1">
                <a:latin typeface="Times New Roman" pitchFamily="18" charset="0"/>
                <a:cs typeface="Times New Roman" pitchFamily="18" charset="0"/>
              </a:rPr>
              <a:t>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қайшылық туындайды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 түрдегі тағы 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 тараған </a:t>
            </a:r>
            <a:r>
              <a:rPr lang="ru-RU" dirty="0">
                <a:latin typeface="Times New Roman" pitchFamily="18" charset="0"/>
                <a:cs typeface="Times New Roman" pitchFamily="18" charset="0"/>
              </a:rPr>
              <a:t>конфликт топ пен </a:t>
            </a:r>
            <a:r>
              <a:rPr lang="ru-RU" dirty="0" err="1">
                <a:latin typeface="Times New Roman" pitchFamily="18" charset="0"/>
                <a:cs typeface="Times New Roman" pitchFamily="18" charset="0"/>
              </a:rPr>
              <a:t>көшбасшы 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қақтығыстар авторитарлық басшылық стилінде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 қиын.</a:t>
            </a:r>
            <a:endParaRPr lang="ru-RU" dirty="0">
              <a:latin typeface="Times New Roman" pitchFamily="18" charset="0"/>
              <a:cs typeface="Times New Roman" pitchFamily="18" charset="0"/>
            </a:endParaRPr>
          </a:p>
          <a:p>
            <a:endParaRPr lang="ru-RU"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9296315"/>
              </p:ext>
            </p:extLst>
          </p:nvPr>
        </p:nvGraphicFramePr>
        <p:xfrm>
          <a:off x="457200" y="457201"/>
          <a:ext cx="82296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 xmlns:a16="http://schemas.microsoft.com/office/drawing/2014/main"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34312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537</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2-дәріс Қақтығыс және оның түрлері мен келіп шығу себептері,  әдіс-тәсілдері</vt:lpstr>
      <vt:lpstr>ҚАҚТЫҒЫСТЫҢ ТҮРЛЕРІ ЖӘНЕ ҚАҚТЫҒЫСТАРДЫ БАСҚАРУ</vt:lpstr>
      <vt:lpstr>Слайд 3</vt:lpstr>
      <vt:lpstr>Слайд 4</vt:lpstr>
      <vt:lpstr> Персоналды басқарудың тиімділігі ұйымдағы коммуникациялық процестердің тиімділігіне пропорционалды.Коммуникацияның келесі түрлері бөлінеді: </vt:lpstr>
      <vt:lpstr>Слайд 6</vt:lpstr>
      <vt:lpstr>Слайд 7</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13</cp:revision>
  <dcterms:created xsi:type="dcterms:W3CDTF">2021-12-08T09:58:59Z</dcterms:created>
  <dcterms:modified xsi:type="dcterms:W3CDTF">2022-01-18T16:45:23Z</dcterms:modified>
</cp:coreProperties>
</file>